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notesMasterIdLst>
    <p:notesMasterId r:id="rId12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0-1.png>
</file>

<file path=ppt/media/image-10-2.png>
</file>

<file path=ppt/media/image-10-3.png>
</file>

<file path=ppt/media/image-2-1.png>
</file>

<file path=ppt/media/image-2-2.png>
</file>

<file path=ppt/media/image-2-3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5-1.png>
</file>

<file path=ppt/media/image-5-2.png>
</file>

<file path=ppt/media/image-5-3.png>
</file>

<file path=ppt/media/image-6-1.png>
</file>

<file path=ppt/media/image-6-2.png>
</file>

<file path=ppt/media/image-7-1.png>
</file>

<file path=ppt/media/image-7-2.png>
</file>

<file path=ppt/media/image-7-3.png>
</file>

<file path=ppt/media/image-8-1.png>
</file>

<file path=ppt/media/image-8-2.png>
</file>

<file path=ppt/media/image-8-3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037427" y="1715453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Protocolo IRC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854166"/>
            <a:ext cx="1055441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Presentado por Santiago Lucio Robles Cerrato y Eros Guardines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3437334"/>
            <a:ext cx="3740348" cy="249352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037993" y="6180773"/>
            <a:ext cx="10554414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3482221" y="2106454"/>
            <a:ext cx="7665839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Fin</a:t>
            </a:r>
            <a:endParaRPr lang="en-US" sz="6036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398" y="3509010"/>
            <a:ext cx="4073604" cy="2614017"/>
          </a:xfrm>
          <a:prstGeom prst="rect">
            <a:avLst/>
          </a:prstGeom>
        </p:spPr>
      </p:pic>
      <p:pic>
        <p:nvPicPr>
          <p:cNvPr id="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657350"/>
            <a:ext cx="7665839" cy="9582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7545"/>
              </a:lnSpc>
              <a:buNone/>
            </a:pPr>
            <a:r>
              <a:rPr lang="en-US" sz="6036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Definicion</a:t>
            </a:r>
            <a:endParaRPr lang="en-US" sz="6036" dirty="0"/>
          </a:p>
        </p:txBody>
      </p:sp>
      <p:sp>
        <p:nvSpPr>
          <p:cNvPr id="5" name="Text 2"/>
          <p:cNvSpPr/>
          <p:nvPr/>
        </p:nvSpPr>
        <p:spPr>
          <a:xfrm>
            <a:off x="2037993" y="2948821"/>
            <a:ext cx="10554414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 protocolo IRC (Internet Relay Chat) es un sistema de mensajería instantánea basado en texto que permite la comunicación en tiempo real entre usuarios remotos.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8632" y="3865245"/>
            <a:ext cx="5443776" cy="2707005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731764"/>
            <a:ext cx="562641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Historia del Protocolo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2759393"/>
            <a:ext cx="10554414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 Internet Relay Chat (IRC) es un sistema de conversación en línea que permite a usuarios conectados a Internet comunicarse en tiempo real a través de texto. Fue creado en 1988 por Jarkko Oikarinen, un estudiante de ingeniería electrónica de la Universidad de Oulu en Finlandia, inspirado en el Bitnet Relay Chat.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2037993" y="4542234"/>
            <a:ext cx="8889921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 protocolo llego a usarse hasta por gobierno y ejercito de Estados Unidos usaba este protocolo para la comunicacion durante la guerra del golfo </a:t>
            </a:r>
            <a:endParaRPr lang="en-US" sz="175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77506" y="4592241"/>
            <a:ext cx="1122402" cy="112240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1477506" y="5964555"/>
            <a:ext cx="1122402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endParaRPr lang="en-US" sz="1750" dirty="0"/>
          </a:p>
        </p:txBody>
      </p:sp>
      <p:pic>
        <p:nvPicPr>
          <p:cNvPr id="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85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62103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Arquitectura del IRC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4795242"/>
            <a:ext cx="10554414" cy="44410"/>
          </a:xfrm>
          <a:prstGeom prst="roundRect">
            <a:avLst>
              <a:gd name="adj" fmla="val 225151"/>
            </a:avLst>
          </a:prstGeom>
          <a:solidFill>
            <a:srgbClr val="B8BFDF"/>
          </a:solidFill>
          <a:ln/>
        </p:spPr>
      </p:sp>
      <p:sp>
        <p:nvSpPr>
          <p:cNvPr id="8" name="Shape 4"/>
          <p:cNvSpPr/>
          <p:nvPr/>
        </p:nvSpPr>
        <p:spPr>
          <a:xfrm>
            <a:off x="5496818" y="4017705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B8BFDF"/>
          </a:solidFill>
          <a:ln/>
        </p:spPr>
      </p:sp>
      <p:sp>
        <p:nvSpPr>
          <p:cNvPr id="9" name="Shape 5"/>
          <p:cNvSpPr/>
          <p:nvPr/>
        </p:nvSpPr>
        <p:spPr>
          <a:xfrm>
            <a:off x="5269111" y="454527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469850" y="4586942"/>
            <a:ext cx="9846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624" dirty="0"/>
          </a:p>
        </p:txBody>
      </p:sp>
      <p:sp>
        <p:nvSpPr>
          <p:cNvPr id="11" name="Text 7"/>
          <p:cNvSpPr/>
          <p:nvPr/>
        </p:nvSpPr>
        <p:spPr>
          <a:xfrm>
            <a:off x="4130278" y="164865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Clientes</a:t>
            </a:r>
            <a:endParaRPr lang="en-US" sz="2187" dirty="0"/>
          </a:p>
        </p:txBody>
      </p:sp>
      <p:sp>
        <p:nvSpPr>
          <p:cNvPr id="12" name="Text 8"/>
          <p:cNvSpPr/>
          <p:nvPr/>
        </p:nvSpPr>
        <p:spPr>
          <a:xfrm>
            <a:off x="2260163" y="2129076"/>
            <a:ext cx="6517838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Los clientes IRC son aplicaciones que se conectan a un servidor IRC para enviar y recibir mensajes. Los clientes pueden ser software de mensajería instantánea, como mIRC o XChat, o incluso aplicaciones web que permiten la conexión a servidores IRC.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9089053" y="4795183"/>
            <a:ext cx="44410" cy="777597"/>
          </a:xfrm>
          <a:prstGeom prst="roundRect">
            <a:avLst>
              <a:gd name="adj" fmla="val 225151"/>
            </a:avLst>
          </a:prstGeom>
          <a:solidFill>
            <a:srgbClr val="B8BFDF"/>
          </a:solidFill>
          <a:ln/>
        </p:spPr>
      </p:sp>
      <p:sp>
        <p:nvSpPr>
          <p:cNvPr id="14" name="Shape 10"/>
          <p:cNvSpPr/>
          <p:nvPr/>
        </p:nvSpPr>
        <p:spPr>
          <a:xfrm>
            <a:off x="8861346" y="454527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9024342" y="4586942"/>
            <a:ext cx="17383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7722513" y="579512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Servidores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5852279" y="6275546"/>
            <a:ext cx="6517958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Los servidores IRC funcionan bajo un modelo cliente-servidor, donde los clientes se conectan a un servidor que actúa como intermediario para enviar mensajes a otros clientes</a:t>
            </a:r>
            <a:endParaRPr lang="en-US" sz="1750" dirty="0"/>
          </a:p>
        </p:txBody>
      </p:sp>
      <p:pic>
        <p:nvPicPr>
          <p:cNvPr id="18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696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0404" y="582930"/>
            <a:ext cx="9044940" cy="608659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80404" y="6987421"/>
            <a:ext cx="5299710" cy="66234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216"/>
              </a:lnSpc>
              <a:buNone/>
            </a:pPr>
            <a:r>
              <a:rPr lang="en-US" sz="4173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mIRC</a:t>
            </a:r>
            <a:endParaRPr lang="en-US" sz="4173" dirty="0"/>
          </a:p>
        </p:txBody>
      </p:sp>
      <p:pic>
        <p:nvPicPr>
          <p:cNvPr id="6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55401"/>
            <a:ext cx="7996476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Ventajas y Desventajas del IRC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5052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Ventajas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393394" y="4074557"/>
            <a:ext cx="465081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Permite mantener chats multiusuario.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2393394" y="4485561"/>
            <a:ext cx="465081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Es relevante en Linux.     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2393394" y="4896564"/>
            <a:ext cx="465081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Permite la creación de redes.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2393394" y="5307568"/>
            <a:ext cx="465081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Definir hosts virtuales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3806" y="350520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Desventajas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7949208" y="4074557"/>
            <a:ext cx="465081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 comunicación entre servidores no es redundante.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949208" y="4818817"/>
            <a:ext cx="4650819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Muchos proveedores de cuentas de shell prohíben explícitamente el tráfico 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7949208" y="5563076"/>
            <a:ext cx="4650819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marL="342900" indent="-342900">
              <a:lnSpc>
                <a:spcPts val="2624"/>
              </a:lnSpc>
              <a:buSzPct val="100000"/>
              <a:buChar char="•"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Utilizaba cadenas autodescriptivas</a:t>
            </a:r>
            <a:endParaRPr lang="en-US" sz="1750" dirty="0"/>
          </a:p>
        </p:txBody>
      </p:sp>
      <p:pic>
        <p:nvPicPr>
          <p:cNvPr id="1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726525"/>
            <a:ext cx="8002191" cy="13887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Vulnerabilidades del IRC  y Seguridad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89776" y="1754267"/>
            <a:ext cx="2010132" cy="1455301"/>
          </a:xfrm>
          <a:prstGeom prst="rect">
            <a:avLst/>
          </a:prstGeom>
        </p:spPr>
      </p:pic>
      <p:sp>
        <p:nvSpPr>
          <p:cNvPr id="6" name="Shape 2"/>
          <p:cNvSpPr/>
          <p:nvPr/>
        </p:nvSpPr>
        <p:spPr>
          <a:xfrm>
            <a:off x="2037993" y="395930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2238732" y="4000976"/>
            <a:ext cx="98465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4"/>
          <p:cNvSpPr/>
          <p:nvPr/>
        </p:nvSpPr>
        <p:spPr>
          <a:xfrm>
            <a:off x="2760107" y="39593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Scripts Peligrosos</a:t>
            </a:r>
            <a:endParaRPr lang="en-US" sz="2187" dirty="0"/>
          </a:p>
        </p:txBody>
      </p:sp>
      <p:sp>
        <p:nvSpPr>
          <p:cNvPr id="9" name="Text 5"/>
          <p:cNvSpPr/>
          <p:nvPr/>
        </p:nvSpPr>
        <p:spPr>
          <a:xfrm>
            <a:off x="2760107" y="4439722"/>
            <a:ext cx="444400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Permiten ejecutar código malicioso en los sistemas de los usuarios.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7426285" y="3959304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589282" y="4000976"/>
            <a:ext cx="173831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8"/>
          <p:cNvSpPr/>
          <p:nvPr/>
        </p:nvSpPr>
        <p:spPr>
          <a:xfrm>
            <a:off x="8148399" y="395930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Botnets y Spam</a:t>
            </a:r>
            <a:endParaRPr lang="en-US" sz="2187" dirty="0"/>
          </a:p>
        </p:txBody>
      </p:sp>
      <p:sp>
        <p:nvSpPr>
          <p:cNvPr id="13" name="Text 9"/>
          <p:cNvSpPr/>
          <p:nvPr/>
        </p:nvSpPr>
        <p:spPr>
          <a:xfrm>
            <a:off x="8148399" y="4439722"/>
            <a:ext cx="444400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El IRC es utilizado para crear redes de bots y difundir spam.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2037993" y="55783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2194322" y="5619988"/>
            <a:ext cx="18716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2"/>
          <p:cNvSpPr/>
          <p:nvPr/>
        </p:nvSpPr>
        <p:spPr>
          <a:xfrm>
            <a:off x="2760107" y="5578316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Ataques a Servidores</a:t>
            </a:r>
            <a:endParaRPr lang="en-US" sz="2187" dirty="0"/>
          </a:p>
        </p:txBody>
      </p:sp>
      <p:sp>
        <p:nvSpPr>
          <p:cNvPr id="17" name="Text 13"/>
          <p:cNvSpPr/>
          <p:nvPr/>
        </p:nvSpPr>
        <p:spPr>
          <a:xfrm>
            <a:off x="2760107" y="6058733"/>
            <a:ext cx="444400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Los servidores IRC pueden ser vulnerables a ataques de denegación de servicio.</a:t>
            </a:r>
            <a:endParaRPr lang="en-US" sz="1750" dirty="0"/>
          </a:p>
        </p:txBody>
      </p:sp>
      <p:sp>
        <p:nvSpPr>
          <p:cNvPr id="18" name="Shape 14"/>
          <p:cNvSpPr/>
          <p:nvPr/>
        </p:nvSpPr>
        <p:spPr>
          <a:xfrm>
            <a:off x="7426285" y="5578316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591544" y="5619988"/>
            <a:ext cx="16942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4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8148399" y="5578316"/>
            <a:ext cx="3629858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Problemas de Autenticación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8148399" y="6058733"/>
            <a:ext cx="444400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La autenticación débil puede permitir accesos no autorizados.</a:t>
            </a:r>
            <a:endParaRPr lang="en-US" sz="1750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1821299"/>
            <a:ext cx="6133862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Que Hicimos Nosotros?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048833"/>
            <a:ext cx="5006221" cy="12497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3281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Hicimos enred local con un cliente propio un chat basado en el protocolo IRC en Python</a:t>
            </a:r>
            <a:endParaRPr lang="en-US" sz="2187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3806" y="3098840"/>
            <a:ext cx="5006221" cy="3059430"/>
          </a:xfrm>
          <a:prstGeom prst="rect">
            <a:avLst/>
          </a:prstGeom>
        </p:spPr>
      </p:pic>
      <p:pic>
        <p:nvPicPr>
          <p:cNvPr id="7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9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464475"/>
            <a:ext cx="963025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1B1B27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Implementación del IRC en Red Local</a:t>
            </a:r>
            <a:endParaRPr lang="en-US" sz="4374" dirty="0"/>
          </a:p>
        </p:txBody>
      </p:sp>
      <p:sp>
        <p:nvSpPr>
          <p:cNvPr id="5" name="Shape 2"/>
          <p:cNvSpPr/>
          <p:nvPr/>
        </p:nvSpPr>
        <p:spPr>
          <a:xfrm>
            <a:off x="2037993" y="3492103"/>
            <a:ext cx="5166122" cy="2273022"/>
          </a:xfrm>
          <a:prstGeom prst="roundRect">
            <a:avLst>
              <a:gd name="adj" fmla="val 43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2267783" y="372189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Servidor 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267783" y="4202311"/>
            <a:ext cx="470654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Un servidor (Implementado en la computadora) permite la comunicaciones entre varias computadoras/clientes.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426285" y="3492103"/>
            <a:ext cx="5166122" cy="2273022"/>
          </a:xfrm>
          <a:prstGeom prst="roundRect">
            <a:avLst>
              <a:gd name="adj" fmla="val 4399"/>
            </a:avLst>
          </a:prstGeom>
          <a:solidFill>
            <a:srgbClr val="D2D9F9"/>
          </a:solidFill>
          <a:ln w="7620">
            <a:solidFill>
              <a:srgbClr val="B8BFD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56076" y="3721894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04155"/>
                </a:solidFill>
                <a:latin typeface="Corben" pitchFamily="34" charset="0"/>
                <a:ea typeface="Corben" pitchFamily="34" charset="-122"/>
                <a:cs typeface="Corben" pitchFamily="34" charset="-120"/>
              </a:rPr>
              <a:t>Cliente 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7656076" y="4202311"/>
            <a:ext cx="470654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404155"/>
                </a:solidFill>
                <a:latin typeface="Nobile" pitchFamily="34" charset="0"/>
                <a:ea typeface="Nobile" pitchFamily="34" charset="-122"/>
                <a:cs typeface="Nobile" pitchFamily="34" charset="-120"/>
              </a:rPr>
              <a:t>Permite a los usuarios  enviar/recibir mensajes de chat, en donde se tienen que conectar al servidor mediante su IP y el puerto alojado en el servidor. 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2024-06-12T00:38:59Z</dcterms:created>
  <dcterms:modified xsi:type="dcterms:W3CDTF">2024-06-12T00:38:59Z</dcterms:modified>
</cp:coreProperties>
</file>